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Teko"/>
      <p:regular r:id="rId22"/>
      <p:bold r:id="rId23"/>
    </p:embeddedFont>
    <p:embeddedFont>
      <p:font typeface="Caveat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9sOCACKCl2op2Boj7FZ1QnE0h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Tek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Caveat-regular.fntdata"/><Relationship Id="rId23" Type="http://schemas.openxmlformats.org/officeDocument/2006/relationships/font" Target="fonts/Tek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Cavea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98a1c6284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898a1c628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36d3f0630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836d3f06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Que ha ido bien o mal, si están todas las tareas de usuario, si habéis planificado todo, si hemos estimado...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03ab34c8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6203ab34c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estado de la web, redes sociales, actividades extra...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98a1c6284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898a1c628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estado de la web, redes sociales, actividades extra...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03ab34c8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6203ab34c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36d3f0630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836d3f063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376feca45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g7376feca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98a1c6284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898a1c62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652e898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8652e898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98a1c628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898a1c628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376feca4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7376feca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36d3f0630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836d3f063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CONCEPTS, ASSETS DECIDIDOS, CAPTURAS Y SONIDO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f30876ba2_1_42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f30876ba2_1_409"/>
          <p:cNvSpPr txBox="1"/>
          <p:nvPr>
            <p:ph idx="1" type="body"/>
          </p:nvPr>
        </p:nvSpPr>
        <p:spPr>
          <a:xfrm>
            <a:off x="426000" y="5640767"/>
            <a:ext cx="79983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70" name="Google Shape;70;g6f30876ba2_1_40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g6f30876ba2_1_41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73" name="Google Shape;73;g6f30876ba2_1_4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6f30876ba2_1_4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6f30876ba2_1_41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6f30876ba2_1_4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6f30876ba2_1_4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g6f30876ba2_1_412"/>
          <p:cNvSpPr txBox="1"/>
          <p:nvPr>
            <p:ph hasCustomPrompt="1" type="title"/>
          </p:nvPr>
        </p:nvSpPr>
        <p:spPr>
          <a:xfrm>
            <a:off x="415600" y="1674733"/>
            <a:ext cx="11360700" cy="27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0"/>
              <a:buNone/>
              <a:defRPr sz="1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g6f30876ba2_1_412"/>
          <p:cNvSpPr txBox="1"/>
          <p:nvPr>
            <p:ph idx="1" type="body"/>
          </p:nvPr>
        </p:nvSpPr>
        <p:spPr>
          <a:xfrm>
            <a:off x="415600" y="4492300"/>
            <a:ext cx="11360700" cy="17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ctr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g6f30876ba2_1_41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6f30876ba2_1_386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" name="Google Shape;13;g6f30876ba2_1_386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g6f30876ba2_1_35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16" name="Google Shape;16;g6f30876ba2_1_35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6f30876ba2_1_35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6f30876ba2_1_35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6f30876ba2_1_35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6f30876ba2_1_35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g6f30876ba2_1_352"/>
          <p:cNvSpPr txBox="1"/>
          <p:nvPr>
            <p:ph type="ctrTitle"/>
          </p:nvPr>
        </p:nvSpPr>
        <p:spPr>
          <a:xfrm>
            <a:off x="797467" y="2366963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g6f30876ba2_1_352"/>
          <p:cNvSpPr txBox="1"/>
          <p:nvPr>
            <p:ph idx="1" type="subTitle"/>
          </p:nvPr>
        </p:nvSpPr>
        <p:spPr>
          <a:xfrm>
            <a:off x="797451" y="3621217"/>
            <a:ext cx="10962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g6f30876ba2_1_35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f30876ba2_1_402"/>
          <p:cNvSpPr/>
          <p:nvPr/>
        </p:nvSpPr>
        <p:spPr>
          <a:xfrm>
            <a:off x="6096000" y="-233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g6f30876ba2_1_402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g6f30876ba2_1_402"/>
          <p:cNvSpPr txBox="1"/>
          <p:nvPr>
            <p:ph type="title"/>
          </p:nvPr>
        </p:nvSpPr>
        <p:spPr>
          <a:xfrm>
            <a:off x="354000" y="1534800"/>
            <a:ext cx="5393700" cy="208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28" name="Google Shape;28;g6f30876ba2_1_402"/>
          <p:cNvSpPr txBox="1"/>
          <p:nvPr>
            <p:ph idx="1" type="subTitle"/>
          </p:nvPr>
        </p:nvSpPr>
        <p:spPr>
          <a:xfrm>
            <a:off x="354000" y="3692002"/>
            <a:ext cx="5393700" cy="16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" name="Google Shape;29;g6f30876ba2_1_402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6f30876ba2_1_40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g6f30876ba2_1_362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33" name="Google Shape;33;g6f30876ba2_1_36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6f30876ba2_1_36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6f30876ba2_1_36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6f30876ba2_1_36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6f30876ba2_1_36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g6f30876ba2_1_362"/>
          <p:cNvSpPr txBox="1"/>
          <p:nvPr>
            <p:ph type="title"/>
          </p:nvPr>
        </p:nvSpPr>
        <p:spPr>
          <a:xfrm>
            <a:off x="797467" y="2869796"/>
            <a:ext cx="10962900" cy="11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g6f30876ba2_1_362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g6f30876ba2_1_371"/>
          <p:cNvGrpSpPr/>
          <p:nvPr/>
        </p:nvGrpSpPr>
        <p:grpSpPr>
          <a:xfrm>
            <a:off x="0" y="5204762"/>
            <a:ext cx="12191697" cy="1653192"/>
            <a:chOff x="0" y="3903669"/>
            <a:chExt cx="9144000" cy="1239925"/>
          </a:xfrm>
        </p:grpSpPr>
        <p:sp>
          <p:nvSpPr>
            <p:cNvPr id="42" name="Google Shape;42;g6f30876ba2_1_371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6f30876ba2_1_371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6f30876ba2_1_371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6f30876ba2_1_371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6f30876ba2_1_371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6f30876ba2_1_37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8" name="Google Shape;48;g6f30876ba2_1_371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9" name="Google Shape;49;g6f30876ba2_1_37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f30876ba2_1_381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2" name="Google Shape;52;g6f30876ba2_1_381"/>
          <p:cNvSpPr txBox="1"/>
          <p:nvPr>
            <p:ph idx="1" type="body"/>
          </p:nvPr>
        </p:nvSpPr>
        <p:spPr>
          <a:xfrm>
            <a:off x="415600" y="1639967"/>
            <a:ext cx="53331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3" name="Google Shape;53;g6f30876ba2_1_381"/>
          <p:cNvSpPr txBox="1"/>
          <p:nvPr>
            <p:ph idx="2" type="body"/>
          </p:nvPr>
        </p:nvSpPr>
        <p:spPr>
          <a:xfrm>
            <a:off x="6443200" y="1639967"/>
            <a:ext cx="53331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" name="Google Shape;54;g6f30876ba2_1_381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f30876ba2_1_38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57" name="Google Shape;57;g6f30876ba2_1_389"/>
          <p:cNvSpPr txBox="1"/>
          <p:nvPr>
            <p:ph idx="1" type="body"/>
          </p:nvPr>
        </p:nvSpPr>
        <p:spPr>
          <a:xfrm>
            <a:off x="415600" y="1954405"/>
            <a:ext cx="37440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8" name="Google Shape;58;g6f30876ba2_1_389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oogle Shape;60;g6f30876ba2_1_393"/>
          <p:cNvGrpSpPr/>
          <p:nvPr/>
        </p:nvGrpSpPr>
        <p:grpSpPr>
          <a:xfrm>
            <a:off x="8130968" y="7"/>
            <a:ext cx="4060732" cy="2707359"/>
            <a:chOff x="6098378" y="5"/>
            <a:chExt cx="3045625" cy="2030570"/>
          </a:xfrm>
        </p:grpSpPr>
        <p:sp>
          <p:nvSpPr>
            <p:cNvPr id="61" name="Google Shape;61;g6f30876ba2_1_39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6f30876ba2_1_39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g6f30876ba2_1_39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g6f30876ba2_1_39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g6f30876ba2_1_39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g6f30876ba2_1_393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g6f30876ba2_1_393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6f30876ba2_1_348"/>
          <p:cNvSpPr txBox="1"/>
          <p:nvPr>
            <p:ph type="title"/>
          </p:nvPr>
        </p:nvSpPr>
        <p:spPr>
          <a:xfrm>
            <a:off x="415600" y="546667"/>
            <a:ext cx="11360700" cy="8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0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g6f30876ba2_1_348"/>
          <p:cNvSpPr txBox="1"/>
          <p:nvPr>
            <p:ph idx="1" type="body"/>
          </p:nvPr>
        </p:nvSpPr>
        <p:spPr>
          <a:xfrm>
            <a:off x="415600" y="1639833"/>
            <a:ext cx="11360700" cy="44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●"/>
              <a:defRPr b="0" i="0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b="0" i="0" sz="19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g6f30876ba2_1_348"/>
          <p:cNvSpPr txBox="1"/>
          <p:nvPr>
            <p:ph idx="12" type="sldNum"/>
          </p:nvPr>
        </p:nvSpPr>
        <p:spPr>
          <a:xfrm>
            <a:off x="11280575" y="6201587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sonidosmp3gratis.com/index.php" TargetMode="External"/><Relationship Id="rId4" Type="http://schemas.openxmlformats.org/officeDocument/2006/relationships/hyperlink" Target="https://opengameart.org/" TargetMode="External"/><Relationship Id="rId5" Type="http://schemas.openxmlformats.org/officeDocument/2006/relationships/hyperlink" Target="https://www.audacityteam.org/download/windows/" TargetMode="External"/><Relationship Id="rId6" Type="http://schemas.openxmlformats.org/officeDocument/2006/relationships/image" Target="../media/image26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erchf.github.io/Abrakazam/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merchf.github.io/Abrakazam/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github.com/merchf/Abrakazam/blob/master/GDD.m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>
            <p:ph idx="4294967295" type="subTitle"/>
          </p:nvPr>
        </p:nvSpPr>
        <p:spPr>
          <a:xfrm>
            <a:off x="5800375" y="4256616"/>
            <a:ext cx="33012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3480"/>
              <a:buFont typeface="Roboto"/>
              <a:buNone/>
            </a:pPr>
            <a:r>
              <a:rPr b="0" i="1" lang="es-ES" sz="2400" u="none" cap="none" strike="noStrike">
                <a:solidFill>
                  <a:srgbClr val="20124D"/>
                </a:solidFill>
                <a:latin typeface="Teko"/>
                <a:ea typeface="Teko"/>
                <a:cs typeface="Teko"/>
                <a:sym typeface="Teko"/>
              </a:rPr>
              <a:t> Mercedes Herrero Fernández</a:t>
            </a:r>
            <a:endParaRPr b="0" i="0" sz="2400" u="none" cap="none" strike="noStrike">
              <a:solidFill>
                <a:srgbClr val="20124D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3480"/>
              <a:buFont typeface="Roboto"/>
              <a:buNone/>
            </a:pPr>
            <a:br>
              <a:rPr b="0" i="0" lang="es-ES" sz="2400" u="none" cap="none" strike="noStrik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</a:br>
            <a:endParaRPr b="0" i="0" sz="2400" u="none" cap="none" strike="noStrike"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601" y="4710550"/>
            <a:ext cx="2118765" cy="190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1623" y="4710550"/>
            <a:ext cx="2118765" cy="19085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>
            <p:ph idx="4294967295" type="subTitle"/>
          </p:nvPr>
        </p:nvSpPr>
        <p:spPr>
          <a:xfrm>
            <a:off x="3090413" y="4256625"/>
            <a:ext cx="3301200" cy="6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marR="0" rtl="0" algn="l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chemeClr val="dk2"/>
              </a:buClr>
              <a:buSzPts val="3480"/>
              <a:buFont typeface="Roboto"/>
              <a:buNone/>
            </a:pPr>
            <a:r>
              <a:rPr b="0" i="1" lang="es-ES" sz="2400" u="none" cap="none" strike="noStrike">
                <a:solidFill>
                  <a:srgbClr val="20124D"/>
                </a:solidFill>
                <a:latin typeface="Teko"/>
                <a:ea typeface="Teko"/>
                <a:cs typeface="Teko"/>
                <a:sym typeface="Teko"/>
              </a:rPr>
              <a:t>Esther Peñas Martínez</a:t>
            </a:r>
            <a:endParaRPr b="0" i="1" sz="2400" u="none" cap="none" strike="noStrike">
              <a:solidFill>
                <a:srgbClr val="20124D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3480"/>
              <a:buFont typeface="Arial"/>
              <a:buNone/>
            </a:pPr>
            <a:br>
              <a:rPr b="0" i="1" lang="es-ES" sz="2400" u="none" cap="none" strike="noStrike">
                <a:solidFill>
                  <a:schemeClr val="dk2"/>
                </a:solidFill>
                <a:latin typeface="Teko"/>
                <a:ea typeface="Teko"/>
                <a:cs typeface="Teko"/>
                <a:sym typeface="Teko"/>
              </a:rPr>
            </a:br>
            <a:endParaRPr b="0" i="1" sz="2400" u="none" cap="none" strike="noStrike">
              <a:solidFill>
                <a:schemeClr val="dk2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6">
            <a:alphaModFix/>
          </a:blip>
          <a:srcRect b="8257" l="2673" r="10527" t="14491"/>
          <a:stretch/>
        </p:blipFill>
        <p:spPr>
          <a:xfrm>
            <a:off x="0" y="1843575"/>
            <a:ext cx="12192000" cy="2170156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10680000" dist="123825">
              <a:srgbClr val="20124D"/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98a1c6284_0_71"/>
          <p:cNvSpPr txBox="1"/>
          <p:nvPr>
            <p:ph type="title"/>
          </p:nvPr>
        </p:nvSpPr>
        <p:spPr>
          <a:xfrm>
            <a:off x="526975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MÚSICA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86" name="Google Shape;186;g898a1c6284_0_71"/>
          <p:cNvSpPr txBox="1"/>
          <p:nvPr/>
        </p:nvSpPr>
        <p:spPr>
          <a:xfrm>
            <a:off x="526875" y="1714500"/>
            <a:ext cx="113607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-"/>
            </a:pPr>
            <a:r>
              <a:rPr b="1" lang="es-ES" sz="22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SONIDOS OBJETOS Y PERSONAJES: </a:t>
            </a:r>
            <a:r>
              <a:rPr lang="es-ES" sz="2200" u="sng">
                <a:solidFill>
                  <a:schemeClr val="hlink"/>
                </a:solidFill>
                <a:hlinkClick r:id="rId3"/>
              </a:rPr>
              <a:t>http://www.sonidosmp3gratis.com/index.php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-"/>
            </a:pPr>
            <a:r>
              <a:rPr b="1" lang="es-ES" sz="22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MÚSICA NIVELES:</a:t>
            </a:r>
            <a:r>
              <a:rPr lang="es-ES" sz="2500"/>
              <a:t> </a:t>
            </a:r>
            <a:r>
              <a:rPr lang="es-ES" sz="2200" u="sng">
                <a:solidFill>
                  <a:schemeClr val="hlink"/>
                </a:solidFill>
                <a:hlinkClick r:id="rId4"/>
              </a:rPr>
              <a:t>https://opengameart.org/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Char char="-"/>
            </a:pPr>
            <a:r>
              <a:rPr b="1" lang="es-ES" sz="22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EFECTOS GENERALES:</a:t>
            </a:r>
            <a:r>
              <a:rPr lang="es-ES" sz="2500"/>
              <a:t> </a:t>
            </a:r>
            <a:r>
              <a:rPr lang="es-ES" sz="2200" u="sng">
                <a:solidFill>
                  <a:schemeClr val="hlink"/>
                </a:solidFill>
                <a:hlinkClick r:id="rId5"/>
              </a:rPr>
              <a:t>https://www.audacityteam.org/download/windows/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g898a1c6284_0_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7750" y="3870300"/>
            <a:ext cx="2262175" cy="2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898a1c6284_0_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5850" y="3870300"/>
            <a:ext cx="2262175" cy="22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898a1c6284_0_71"/>
          <p:cNvPicPr preferRelativeResize="0"/>
          <p:nvPr/>
        </p:nvPicPr>
        <p:blipFill rotWithShape="1">
          <a:blip r:embed="rId8">
            <a:alphaModFix/>
          </a:blip>
          <a:srcRect b="78350" l="0" r="95223" t="13163"/>
          <a:stretch/>
        </p:blipFill>
        <p:spPr>
          <a:xfrm>
            <a:off x="1284100" y="3870300"/>
            <a:ext cx="2262173" cy="2260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36d3f0630_0_30"/>
          <p:cNvSpPr txBox="1"/>
          <p:nvPr>
            <p:ph type="title"/>
          </p:nvPr>
        </p:nvSpPr>
        <p:spPr>
          <a:xfrm>
            <a:off x="1086600" y="87050"/>
            <a:ext cx="10018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PLANIFICACIÓN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95" name="Google Shape;195;g836d3f0630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100" y="3808400"/>
            <a:ext cx="8363799" cy="2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836d3f0630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6525" y="1617500"/>
            <a:ext cx="6718948" cy="17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03ab34c8_1_5"/>
          <p:cNvSpPr txBox="1"/>
          <p:nvPr>
            <p:ph type="title"/>
          </p:nvPr>
        </p:nvSpPr>
        <p:spPr>
          <a:xfrm>
            <a:off x="415588" y="203767"/>
            <a:ext cx="11360700" cy="81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COMUNICACIÓN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2" name="Google Shape;202;g6203ab34c8_1_5"/>
          <p:cNvSpPr txBox="1"/>
          <p:nvPr/>
        </p:nvSpPr>
        <p:spPr>
          <a:xfrm>
            <a:off x="7674000" y="6172225"/>
            <a:ext cx="4341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URL:</a:t>
            </a:r>
            <a:r>
              <a:rPr b="0" i="0" lang="es-ES" sz="24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 </a:t>
            </a:r>
            <a:r>
              <a:rPr b="0" i="0" lang="es-ES" sz="2400" u="none" cap="none" strike="noStrike">
                <a:solidFill>
                  <a:srgbClr val="FFFFFF"/>
                </a:solidFill>
                <a:uFill>
                  <a:noFill/>
                </a:uFill>
                <a:latin typeface="Teko"/>
                <a:ea typeface="Teko"/>
                <a:cs typeface="Teko"/>
                <a:sym typeface="Teko"/>
                <a:hlinkClick r:id="rId3"/>
              </a:rPr>
              <a:t>https://merchf.github.io/Abrakazam/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3" name="Google Shape;203;g6203ab34c8_1_5"/>
          <p:cNvPicPr preferRelativeResize="0"/>
          <p:nvPr/>
        </p:nvPicPr>
        <p:blipFill rotWithShape="1">
          <a:blip r:embed="rId4">
            <a:alphaModFix/>
          </a:blip>
          <a:srcRect b="4806" l="0" r="1776" t="11880"/>
          <a:stretch/>
        </p:blipFill>
        <p:spPr>
          <a:xfrm>
            <a:off x="783487" y="1102925"/>
            <a:ext cx="10625026" cy="506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98a1c6284_0_64"/>
          <p:cNvSpPr txBox="1"/>
          <p:nvPr>
            <p:ph type="title"/>
          </p:nvPr>
        </p:nvSpPr>
        <p:spPr>
          <a:xfrm>
            <a:off x="415588" y="203767"/>
            <a:ext cx="11360700" cy="81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41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COMUNICACIÓN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209" name="Google Shape;209;g898a1c6284_0_64"/>
          <p:cNvSpPr txBox="1"/>
          <p:nvPr/>
        </p:nvSpPr>
        <p:spPr>
          <a:xfrm>
            <a:off x="7674000" y="6172225"/>
            <a:ext cx="4341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s-ES" sz="30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URL:</a:t>
            </a:r>
            <a:r>
              <a:rPr b="0" i="0" lang="es-ES" sz="2400" u="none" cap="none" strike="noStrike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  </a:t>
            </a:r>
            <a:r>
              <a:rPr b="0" i="0" lang="es-ES" sz="2400" u="none" cap="none" strike="noStrike">
                <a:solidFill>
                  <a:srgbClr val="FFFFFF"/>
                </a:solidFill>
                <a:uFill>
                  <a:noFill/>
                </a:uFill>
                <a:latin typeface="Teko"/>
                <a:ea typeface="Teko"/>
                <a:cs typeface="Teko"/>
                <a:sym typeface="Teko"/>
                <a:hlinkClick r:id="rId3"/>
              </a:rPr>
              <a:t>https://merchf.github.io/Abrakazam/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0" name="Google Shape;210;g898a1c6284_0_64"/>
          <p:cNvPicPr preferRelativeResize="0"/>
          <p:nvPr/>
        </p:nvPicPr>
        <p:blipFill rotWithShape="1">
          <a:blip r:embed="rId4">
            <a:alphaModFix/>
          </a:blip>
          <a:srcRect b="6611" l="525" r="2093" t="12067"/>
          <a:stretch/>
        </p:blipFill>
        <p:spPr>
          <a:xfrm>
            <a:off x="544087" y="1014081"/>
            <a:ext cx="11103826" cy="521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03ab34c8_2_1"/>
          <p:cNvSpPr txBox="1"/>
          <p:nvPr>
            <p:ph type="title"/>
          </p:nvPr>
        </p:nvSpPr>
        <p:spPr>
          <a:xfrm>
            <a:off x="1181850" y="118800"/>
            <a:ext cx="10018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IMPLEMENTACIÓN Y DISEÑO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5" name="Google Shape;95;g6203ab34c8_2_1"/>
          <p:cNvSpPr txBox="1"/>
          <p:nvPr/>
        </p:nvSpPr>
        <p:spPr>
          <a:xfrm>
            <a:off x="3116550" y="1198800"/>
            <a:ext cx="6149400" cy="51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Alcance:</a:t>
            </a:r>
            <a:endParaRPr b="1" i="0" sz="2400" u="none" cap="none" strike="noStrike">
              <a:solidFill>
                <a:srgbClr val="FF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Ataques: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1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Q: Fuego (-3 vida)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1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W: Hielo (congela al enemigo)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1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E: Rayo (ralentiza y -1 vida)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Colisiones.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Música / Sonido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Control de vida de la brujita.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Interacción con Objetos.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Batalla final (fuego, hielo, rayo).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Nivel 1, 2 y 3.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Pausar el juego.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Poner y quitar música en los niveles.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6" name="Google Shape;96;g6203ab34c8_2_1"/>
          <p:cNvSpPr txBox="1"/>
          <p:nvPr/>
        </p:nvSpPr>
        <p:spPr>
          <a:xfrm>
            <a:off x="7953375" y="1440775"/>
            <a:ext cx="3762300" cy="29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Pendiente:</a:t>
            </a:r>
            <a:endParaRPr b="1" i="0" sz="2400" u="none" cap="none" strike="noStrike">
              <a:solidFill>
                <a:srgbClr val="FF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Niveles restantes.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Modalidad del ataque del ogro con proyectil.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Limitar ataques de la bruja.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Tiempo de duración del sprite en algunos ataques.</a:t>
            </a:r>
            <a:endParaRPr sz="24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97" name="Google Shape;97;g6203ab34c8_2_1"/>
          <p:cNvPicPr preferRelativeResize="0"/>
          <p:nvPr/>
        </p:nvPicPr>
        <p:blipFill rotWithShape="1">
          <a:blip r:embed="rId3">
            <a:alphaModFix/>
          </a:blip>
          <a:srcRect b="10296" l="2783" r="85134" t="19993"/>
          <a:stretch/>
        </p:blipFill>
        <p:spPr>
          <a:xfrm>
            <a:off x="911975" y="286100"/>
            <a:ext cx="1936752" cy="62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6203ab34c8_2_1"/>
          <p:cNvSpPr txBox="1"/>
          <p:nvPr/>
        </p:nvSpPr>
        <p:spPr>
          <a:xfrm>
            <a:off x="8429700" y="4345675"/>
            <a:ext cx="3762300" cy="16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s-ES" sz="2400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Bugs:</a:t>
            </a:r>
            <a:endParaRPr b="1" i="0" sz="2400" u="none" cap="none" strike="noStrike">
              <a:solidFill>
                <a:srgbClr val="FF0000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Escalar en el nivel 1.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eko"/>
              <a:buChar char="-"/>
            </a:pPr>
            <a:r>
              <a:rPr lang="es-ES" sz="2400">
                <a:solidFill>
                  <a:schemeClr val="lt1"/>
                </a:solidFill>
                <a:latin typeface="Teko"/>
                <a:ea typeface="Teko"/>
                <a:cs typeface="Teko"/>
                <a:sym typeface="Teko"/>
              </a:rPr>
              <a:t>Lentitud del juego </a:t>
            </a:r>
            <a:endParaRPr sz="2400">
              <a:solidFill>
                <a:schemeClr val="lt1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99" name="Google Shape;99;g6203ab34c8_2_1"/>
          <p:cNvSpPr txBox="1"/>
          <p:nvPr/>
        </p:nvSpPr>
        <p:spPr>
          <a:xfrm>
            <a:off x="8048625" y="6207125"/>
            <a:ext cx="4009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u="sng">
                <a:solidFill>
                  <a:schemeClr val="hlink"/>
                </a:solidFill>
                <a:hlinkClick r:id="rId4"/>
              </a:rPr>
              <a:t>https://github.com/merchf/Abrakazam/blob/master/GDD.md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36d3f0630_0_8"/>
          <p:cNvSpPr txBox="1"/>
          <p:nvPr>
            <p:ph type="title"/>
          </p:nvPr>
        </p:nvSpPr>
        <p:spPr>
          <a:xfrm>
            <a:off x="1086600" y="87050"/>
            <a:ext cx="100188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DISEÑO Y </a:t>
            </a: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ARTE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sp>
        <p:nvSpPr>
          <p:cNvPr id="105" name="Google Shape;105;g836d3f0630_0_8"/>
          <p:cNvSpPr/>
          <p:nvPr/>
        </p:nvSpPr>
        <p:spPr>
          <a:xfrm>
            <a:off x="1545450" y="1167050"/>
            <a:ext cx="9101100" cy="5325900"/>
          </a:xfrm>
          <a:prstGeom prst="verticalScroll">
            <a:avLst>
              <a:gd fmla="val 12500" name="adj"/>
            </a:avLst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609600" lvl="0" marL="914400" rtl="0" algn="l">
              <a:spcBef>
                <a:spcPts val="0"/>
              </a:spcBef>
              <a:spcAft>
                <a:spcPts val="0"/>
              </a:spcAft>
              <a:buSzPts val="6000"/>
              <a:buFont typeface="Teko"/>
              <a:buChar char="-"/>
            </a:pPr>
            <a:r>
              <a:rPr lang="es-ES" sz="6000">
                <a:latin typeface="Teko"/>
                <a:ea typeface="Teko"/>
                <a:cs typeface="Teko"/>
                <a:sym typeface="Teko"/>
              </a:rPr>
              <a:t>Niveles </a:t>
            </a:r>
            <a:endParaRPr sz="6000">
              <a:latin typeface="Teko"/>
              <a:ea typeface="Teko"/>
              <a:cs typeface="Teko"/>
              <a:sym typeface="Teko"/>
            </a:endParaRPr>
          </a:p>
          <a:p>
            <a:pPr indent="-609600" lvl="0" marL="914400" rtl="0" algn="l">
              <a:spcBef>
                <a:spcPts val="0"/>
              </a:spcBef>
              <a:spcAft>
                <a:spcPts val="0"/>
              </a:spcAft>
              <a:buSzPts val="6000"/>
              <a:buFont typeface="Teko"/>
              <a:buChar char="-"/>
            </a:pPr>
            <a:r>
              <a:rPr lang="es-ES" sz="6000">
                <a:latin typeface="Teko"/>
                <a:ea typeface="Teko"/>
                <a:cs typeface="Teko"/>
                <a:sym typeface="Teko"/>
              </a:rPr>
              <a:t>Batalla Final</a:t>
            </a:r>
            <a:endParaRPr sz="6000">
              <a:latin typeface="Teko"/>
              <a:ea typeface="Teko"/>
              <a:cs typeface="Teko"/>
              <a:sym typeface="Teko"/>
            </a:endParaRPr>
          </a:p>
          <a:p>
            <a:pPr indent="-609600" lvl="0" marL="914400" rtl="0" algn="l">
              <a:spcBef>
                <a:spcPts val="0"/>
              </a:spcBef>
              <a:spcAft>
                <a:spcPts val="0"/>
              </a:spcAft>
              <a:buSzPts val="6000"/>
              <a:buFont typeface="Teko"/>
              <a:buChar char="-"/>
            </a:pPr>
            <a:r>
              <a:rPr lang="es-ES" sz="6000">
                <a:latin typeface="Teko"/>
                <a:ea typeface="Teko"/>
                <a:cs typeface="Teko"/>
                <a:sym typeface="Teko"/>
              </a:rPr>
              <a:t>Escenas</a:t>
            </a:r>
            <a:endParaRPr sz="6000">
              <a:latin typeface="Teko"/>
              <a:ea typeface="Teko"/>
              <a:cs typeface="Teko"/>
              <a:sym typeface="Teko"/>
            </a:endParaRPr>
          </a:p>
          <a:p>
            <a:pPr indent="-609600" lvl="0" marL="914400" rtl="0" algn="l">
              <a:spcBef>
                <a:spcPts val="0"/>
              </a:spcBef>
              <a:spcAft>
                <a:spcPts val="0"/>
              </a:spcAft>
              <a:buSzPts val="6000"/>
              <a:buFont typeface="Teko"/>
              <a:buChar char="-"/>
            </a:pPr>
            <a:r>
              <a:rPr lang="es-ES" sz="6000">
                <a:latin typeface="Teko"/>
                <a:ea typeface="Teko"/>
                <a:cs typeface="Teko"/>
                <a:sym typeface="Teko"/>
              </a:rPr>
              <a:t>Atlas (personajes/enemigos)</a:t>
            </a:r>
            <a:endParaRPr sz="6000">
              <a:latin typeface="Teko"/>
              <a:ea typeface="Teko"/>
              <a:cs typeface="Teko"/>
              <a:sym typeface="Teko"/>
            </a:endParaRPr>
          </a:p>
          <a:p>
            <a:pPr indent="-609600" lvl="0" marL="914400" rtl="0" algn="l">
              <a:spcBef>
                <a:spcPts val="0"/>
              </a:spcBef>
              <a:spcAft>
                <a:spcPts val="0"/>
              </a:spcAft>
              <a:buSzPts val="6000"/>
              <a:buFont typeface="Teko"/>
              <a:buChar char="-"/>
            </a:pPr>
            <a:r>
              <a:rPr lang="es-ES" sz="6000">
                <a:latin typeface="Teko"/>
                <a:ea typeface="Teko"/>
                <a:cs typeface="Teko"/>
                <a:sym typeface="Teko"/>
              </a:rPr>
              <a:t>Música</a:t>
            </a:r>
            <a:endParaRPr sz="6000">
              <a:latin typeface="Teko"/>
              <a:ea typeface="Teko"/>
              <a:cs typeface="Teko"/>
              <a:sym typeface="Tek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376feca45_0_11"/>
          <p:cNvSpPr txBox="1"/>
          <p:nvPr>
            <p:ph type="title"/>
          </p:nvPr>
        </p:nvSpPr>
        <p:spPr>
          <a:xfrm>
            <a:off x="526975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NIVELES</a:t>
            </a:r>
            <a:endParaRPr/>
          </a:p>
        </p:txBody>
      </p:sp>
      <p:pic>
        <p:nvPicPr>
          <p:cNvPr id="111" name="Google Shape;111;g7376feca45_0_11"/>
          <p:cNvPicPr preferRelativeResize="0"/>
          <p:nvPr/>
        </p:nvPicPr>
        <p:blipFill rotWithShape="1">
          <a:blip r:embed="rId3">
            <a:alphaModFix/>
          </a:blip>
          <a:srcRect b="0" l="43603" r="1796" t="0"/>
          <a:stretch/>
        </p:blipFill>
        <p:spPr>
          <a:xfrm>
            <a:off x="162350" y="1952950"/>
            <a:ext cx="11867304" cy="127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7376feca45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50" y="4538416"/>
            <a:ext cx="11939704" cy="179095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7376feca45_0_11"/>
          <p:cNvSpPr txBox="1"/>
          <p:nvPr/>
        </p:nvSpPr>
        <p:spPr>
          <a:xfrm>
            <a:off x="2022734" y="3591700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1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4" name="Google Shape;114;g7376feca45_0_11"/>
          <p:cNvSpPr txBox="1"/>
          <p:nvPr/>
        </p:nvSpPr>
        <p:spPr>
          <a:xfrm>
            <a:off x="8218759" y="3591700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2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5" name="Google Shape;115;g7376feca45_0_11"/>
          <p:cNvCxnSpPr>
            <a:stCxn id="113" idx="3"/>
            <a:endCxn id="114" idx="1"/>
          </p:cNvCxnSpPr>
          <p:nvPr/>
        </p:nvCxnSpPr>
        <p:spPr>
          <a:xfrm>
            <a:off x="3884234" y="3977500"/>
            <a:ext cx="43344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g898a1c6284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239100"/>
            <a:ext cx="2745576" cy="5491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898a1c6284_0_4"/>
          <p:cNvSpPr txBox="1"/>
          <p:nvPr/>
        </p:nvSpPr>
        <p:spPr>
          <a:xfrm>
            <a:off x="2575634" y="267475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3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2" name="Google Shape;122;g898a1c6284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2550" y="1482000"/>
            <a:ext cx="19812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898a1c6284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42338" y="2969413"/>
            <a:ext cx="1241625" cy="13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898a1c6284_0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6442" y="4856880"/>
            <a:ext cx="2373425" cy="1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898a1c6284_0_4"/>
          <p:cNvSpPr txBox="1"/>
          <p:nvPr/>
        </p:nvSpPr>
        <p:spPr>
          <a:xfrm>
            <a:off x="6166550" y="1591500"/>
            <a:ext cx="1348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LLAVE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6" name="Google Shape;126;g898a1c6284_0_4"/>
          <p:cNvSpPr txBox="1"/>
          <p:nvPr/>
        </p:nvSpPr>
        <p:spPr>
          <a:xfrm>
            <a:off x="6180025" y="2900325"/>
            <a:ext cx="19812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POCIÓN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CURATIVA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27" name="Google Shape;127;g898a1c6284_0_4"/>
          <p:cNvSpPr txBox="1"/>
          <p:nvPr/>
        </p:nvSpPr>
        <p:spPr>
          <a:xfrm>
            <a:off x="6180025" y="5064425"/>
            <a:ext cx="16209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5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ESCOBA</a:t>
            </a:r>
            <a:endParaRPr b="1" sz="35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28" name="Google Shape;128;g898a1c6284_0_4"/>
          <p:cNvCxnSpPr>
            <a:stCxn id="125" idx="3"/>
            <a:endCxn id="122" idx="1"/>
          </p:cNvCxnSpPr>
          <p:nvPr/>
        </p:nvCxnSpPr>
        <p:spPr>
          <a:xfrm>
            <a:off x="7515350" y="1977300"/>
            <a:ext cx="1457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g898a1c6284_0_4"/>
          <p:cNvCxnSpPr>
            <a:stCxn id="126" idx="3"/>
          </p:cNvCxnSpPr>
          <p:nvPr/>
        </p:nvCxnSpPr>
        <p:spPr>
          <a:xfrm flipH="1" rot="10800000">
            <a:off x="8161225" y="3614625"/>
            <a:ext cx="968400" cy="1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g898a1c6284_0_4"/>
          <p:cNvCxnSpPr>
            <a:stCxn id="127" idx="3"/>
            <a:endCxn id="124" idx="1"/>
          </p:cNvCxnSpPr>
          <p:nvPr/>
        </p:nvCxnSpPr>
        <p:spPr>
          <a:xfrm>
            <a:off x="7800925" y="5450225"/>
            <a:ext cx="975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652e89832_0_6"/>
          <p:cNvSpPr txBox="1"/>
          <p:nvPr>
            <p:ph type="title"/>
          </p:nvPr>
        </p:nvSpPr>
        <p:spPr>
          <a:xfrm>
            <a:off x="526975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BATALLA FINAL</a:t>
            </a:r>
            <a:endParaRPr/>
          </a:p>
        </p:txBody>
      </p:sp>
      <p:pic>
        <p:nvPicPr>
          <p:cNvPr id="136" name="Google Shape;136;g8652e89832_0_6"/>
          <p:cNvPicPr preferRelativeResize="0"/>
          <p:nvPr/>
        </p:nvPicPr>
        <p:blipFill rotWithShape="1">
          <a:blip r:embed="rId3">
            <a:alphaModFix/>
          </a:blip>
          <a:srcRect b="5294" l="0" r="1019" t="13878"/>
          <a:stretch/>
        </p:blipFill>
        <p:spPr>
          <a:xfrm>
            <a:off x="1309625" y="1183475"/>
            <a:ext cx="9643027" cy="49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8a1c6284_0_21"/>
          <p:cNvSpPr txBox="1"/>
          <p:nvPr>
            <p:ph type="title"/>
          </p:nvPr>
        </p:nvSpPr>
        <p:spPr>
          <a:xfrm>
            <a:off x="415650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ESCENAS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42" name="Google Shape;142;g898a1c628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6375" y="3904625"/>
            <a:ext cx="3527800" cy="259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898a1c6284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373" y="3904594"/>
            <a:ext cx="3461776" cy="259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898a1c6284_0_21"/>
          <p:cNvPicPr preferRelativeResize="0"/>
          <p:nvPr/>
        </p:nvPicPr>
        <p:blipFill rotWithShape="1">
          <a:blip r:embed="rId5">
            <a:alphaModFix/>
          </a:blip>
          <a:srcRect b="0" l="0" r="0" t="1874"/>
          <a:stretch/>
        </p:blipFill>
        <p:spPr>
          <a:xfrm>
            <a:off x="7256375" y="1190696"/>
            <a:ext cx="3527800" cy="259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898a1c6284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41375" y="1190688"/>
            <a:ext cx="3461776" cy="25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376feca45_0_4"/>
          <p:cNvSpPr txBox="1"/>
          <p:nvPr>
            <p:ph type="title"/>
          </p:nvPr>
        </p:nvSpPr>
        <p:spPr>
          <a:xfrm>
            <a:off x="526975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ESCENAS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51" name="Google Shape;151;g7376feca4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77" y="1560397"/>
            <a:ext cx="3961274" cy="2970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7376feca45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350" y="1560400"/>
            <a:ext cx="3961294" cy="29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7376feca45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6550" y="1560387"/>
            <a:ext cx="3961274" cy="29709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7376feca45_0_4"/>
          <p:cNvSpPr txBox="1"/>
          <p:nvPr/>
        </p:nvSpPr>
        <p:spPr>
          <a:xfrm>
            <a:off x="1194059" y="5100650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1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5" name="Google Shape;155;g7376feca45_0_4"/>
          <p:cNvSpPr txBox="1"/>
          <p:nvPr/>
        </p:nvSpPr>
        <p:spPr>
          <a:xfrm>
            <a:off x="5276584" y="5100650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2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56" name="Google Shape;156;g7376feca45_0_4"/>
          <p:cNvSpPr txBox="1"/>
          <p:nvPr/>
        </p:nvSpPr>
        <p:spPr>
          <a:xfrm>
            <a:off x="9136447" y="5100650"/>
            <a:ext cx="18615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0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NIVEL 3</a:t>
            </a:r>
            <a:endParaRPr b="1" sz="40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57" name="Google Shape;157;g7376feca45_0_4"/>
          <p:cNvCxnSpPr>
            <a:stCxn id="154" idx="3"/>
            <a:endCxn id="155" idx="1"/>
          </p:cNvCxnSpPr>
          <p:nvPr/>
        </p:nvCxnSpPr>
        <p:spPr>
          <a:xfrm>
            <a:off x="3055559" y="5486450"/>
            <a:ext cx="22209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g7376feca45_0_4"/>
          <p:cNvCxnSpPr>
            <a:stCxn id="155" idx="3"/>
            <a:endCxn id="156" idx="1"/>
          </p:cNvCxnSpPr>
          <p:nvPr/>
        </p:nvCxnSpPr>
        <p:spPr>
          <a:xfrm>
            <a:off x="7138084" y="5486450"/>
            <a:ext cx="19983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20124D"/>
            </a:gs>
            <a:gs pos="100000">
              <a:srgbClr val="0000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6d3f0630_0_45"/>
          <p:cNvSpPr/>
          <p:nvPr/>
        </p:nvSpPr>
        <p:spPr>
          <a:xfrm>
            <a:off x="4529150" y="4857750"/>
            <a:ext cx="7247100" cy="17478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836d3f0630_0_45"/>
          <p:cNvSpPr/>
          <p:nvPr/>
        </p:nvSpPr>
        <p:spPr>
          <a:xfrm>
            <a:off x="485400" y="3557600"/>
            <a:ext cx="3792600" cy="31101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836d3f0630_0_45"/>
          <p:cNvSpPr/>
          <p:nvPr/>
        </p:nvSpPr>
        <p:spPr>
          <a:xfrm>
            <a:off x="485400" y="410175"/>
            <a:ext cx="3686100" cy="2985600"/>
          </a:xfrm>
          <a:prstGeom prst="roundRect">
            <a:avLst>
              <a:gd fmla="val 16667" name="adj"/>
            </a:avLst>
          </a:prstGeom>
          <a:solidFill>
            <a:srgbClr val="6600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836d3f0630_0_45"/>
          <p:cNvSpPr txBox="1"/>
          <p:nvPr>
            <p:ph type="title"/>
          </p:nvPr>
        </p:nvSpPr>
        <p:spPr>
          <a:xfrm>
            <a:off x="415650" y="3"/>
            <a:ext cx="113607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-ES" sz="6000">
                <a:solidFill>
                  <a:srgbClr val="FFFFFF"/>
                </a:solidFill>
                <a:latin typeface="Teko"/>
                <a:ea typeface="Teko"/>
                <a:cs typeface="Teko"/>
                <a:sym typeface="Teko"/>
              </a:rPr>
              <a:t>ATLAS</a:t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6000">
              <a:solidFill>
                <a:srgbClr val="FFFFFF"/>
              </a:solidFill>
              <a:latin typeface="Teko"/>
              <a:ea typeface="Teko"/>
              <a:cs typeface="Teko"/>
              <a:sym typeface="Teko"/>
            </a:endParaRPr>
          </a:p>
        </p:txBody>
      </p:sp>
      <p:pic>
        <p:nvPicPr>
          <p:cNvPr id="167" name="Google Shape;167;g836d3f0630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619888"/>
            <a:ext cx="3323400" cy="2985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836d3f0630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509575"/>
            <a:ext cx="3323406" cy="278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836d3f0630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8000" y="4857750"/>
            <a:ext cx="7620000" cy="19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g836d3f0630_0_45"/>
          <p:cNvGrpSpPr/>
          <p:nvPr/>
        </p:nvGrpSpPr>
        <p:grpSpPr>
          <a:xfrm>
            <a:off x="7015003" y="414631"/>
            <a:ext cx="4760461" cy="4318105"/>
            <a:chOff x="7175650" y="509575"/>
            <a:chExt cx="4357800" cy="4205400"/>
          </a:xfrm>
        </p:grpSpPr>
        <p:sp>
          <p:nvSpPr>
            <p:cNvPr id="171" name="Google Shape;171;g836d3f0630_0_45"/>
            <p:cNvSpPr/>
            <p:nvPr/>
          </p:nvSpPr>
          <p:spPr>
            <a:xfrm>
              <a:off x="7175650" y="509575"/>
              <a:ext cx="4357800" cy="4205400"/>
            </a:xfrm>
            <a:prstGeom prst="roundRect">
              <a:avLst>
                <a:gd fmla="val 16667" name="adj"/>
              </a:avLst>
            </a:prstGeom>
            <a:solidFill>
              <a:srgbClr val="1C4587"/>
            </a:solidFill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g836d3f0630_0_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393550" y="634975"/>
              <a:ext cx="4139900" cy="384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g836d3f0630_0_45"/>
          <p:cNvSpPr txBox="1"/>
          <p:nvPr/>
        </p:nvSpPr>
        <p:spPr>
          <a:xfrm>
            <a:off x="5164700" y="1388350"/>
            <a:ext cx="1100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OGROS</a:t>
            </a:r>
            <a:endParaRPr b="1" sz="21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4" name="Google Shape;174;g836d3f0630_0_45"/>
          <p:cNvSpPr txBox="1"/>
          <p:nvPr/>
        </p:nvSpPr>
        <p:spPr>
          <a:xfrm>
            <a:off x="5188250" y="2014700"/>
            <a:ext cx="10530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BRUJA</a:t>
            </a:r>
            <a:endParaRPr b="1" sz="21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5" name="Google Shape;175;g836d3f0630_0_45"/>
          <p:cNvSpPr txBox="1"/>
          <p:nvPr/>
        </p:nvSpPr>
        <p:spPr>
          <a:xfrm>
            <a:off x="5043200" y="2817300"/>
            <a:ext cx="1343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ZOMBIES</a:t>
            </a:r>
            <a:endParaRPr b="1" sz="21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6" name="Google Shape;176;g836d3f0630_0_45"/>
          <p:cNvSpPr txBox="1"/>
          <p:nvPr/>
        </p:nvSpPr>
        <p:spPr>
          <a:xfrm>
            <a:off x="5043200" y="3619900"/>
            <a:ext cx="13431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10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rPr>
              <a:t>MR LION</a:t>
            </a:r>
            <a:endParaRPr b="1" sz="2100">
              <a:solidFill>
                <a:srgbClr val="FFFF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77" name="Google Shape;177;g836d3f0630_0_45"/>
          <p:cNvCxnSpPr>
            <a:stCxn id="173" idx="1"/>
            <a:endCxn id="168" idx="3"/>
          </p:cNvCxnSpPr>
          <p:nvPr/>
        </p:nvCxnSpPr>
        <p:spPr>
          <a:xfrm flipH="1">
            <a:off x="3990200" y="1645600"/>
            <a:ext cx="1174500" cy="2574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g836d3f0630_0_45"/>
          <p:cNvCxnSpPr>
            <a:stCxn id="174" idx="3"/>
            <a:endCxn id="172" idx="1"/>
          </p:cNvCxnSpPr>
          <p:nvPr/>
        </p:nvCxnSpPr>
        <p:spPr>
          <a:xfrm>
            <a:off x="6241250" y="2271950"/>
            <a:ext cx="1011900" cy="2475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g836d3f0630_0_45"/>
          <p:cNvCxnSpPr/>
          <p:nvPr/>
        </p:nvCxnSpPr>
        <p:spPr>
          <a:xfrm flipH="1">
            <a:off x="4129100" y="3300425"/>
            <a:ext cx="1143000" cy="857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g836d3f0630_0_45"/>
          <p:cNvCxnSpPr>
            <a:stCxn id="176" idx="2"/>
          </p:cNvCxnSpPr>
          <p:nvPr/>
        </p:nvCxnSpPr>
        <p:spPr>
          <a:xfrm>
            <a:off x="5714750" y="4134400"/>
            <a:ext cx="429000" cy="93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2019-10-03T12:22:55Z</dcterms:created>
  <dc:creator>Mercedes Herrero Fernández</dc:creator>
</cp:coreProperties>
</file>